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49" r:id="rId9"/>
    <p:sldId id="352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9</a:t>
            </a:r>
            <a:r>
              <a:rPr lang="zh-CN" altLang="en-US" sz="4232" b="1">
                <a:solidFill>
                  <a:srgbClr val="D60093"/>
                </a:solidFill>
              </a:rPr>
              <a:t>的乘法口诀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一、补全口诀。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四十五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九二十七　　　九九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三十六　　　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五十四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九七十二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九六十三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377659" y="172030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九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013488" y="173612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三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9632343" y="1719286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八十一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377659" y="232018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九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401479" y="235417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九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883090" y="233849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八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972694" y="289924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十八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4912346" y="294123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七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56377"/>
            <a:ext cx="108077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二、直接写出得数。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1=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9=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50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7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6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54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5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	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34860" y="148100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63660" y="148100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492460" y="148056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321260" y="148056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215630" y="148056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1017667" y="145790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716879" y="274512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470964" y="274512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117678" y="274512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684221" y="3645059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850741" y="3645059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117678" y="3624216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716879" y="4512875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850741" y="454328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489463"/>
              </p:ext>
            </p:extLst>
          </p:nvPr>
        </p:nvGraphicFramePr>
        <p:xfrm>
          <a:off x="779863" y="1329652"/>
          <a:ext cx="8633338" cy="1499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4" imgW="4558714" imgH="791667" progId="Word.Document.12">
                  <p:embed/>
                </p:oleObj>
              </mc:Choice>
              <mc:Fallback>
                <p:oleObj name="文档" r:id="rId4" imgW="4558714" imgH="7916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9863" y="1329652"/>
                        <a:ext cx="8633338" cy="14992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282891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一个乘数是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另一个乘数是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。再减去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11,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差是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=18,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=54,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=15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111780" y="215499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794528" y="212904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477276" y="214526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160024" y="212904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861974" y="215478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6582688" y="214526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7265436" y="215060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7177723" y="286157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966424" y="337963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4302030" y="399669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7309152" y="400822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6198662" y="454974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8003532" y="454974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6251889" y="515926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8056759" y="515926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75147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628" y="1158411"/>
            <a:ext cx="10428571" cy="281904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383816" y="3254264"/>
            <a:ext cx="29546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   ×   4        36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62102" y="3291094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   ×   6       54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92748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六、解决问题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M2QXR16.eps" descr="id:214749023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4960" y="1176012"/>
            <a:ext cx="9435845" cy="200718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257644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小白兔一共拔了多少根萝卜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小灰兔一共拔了多少根萝卜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3866465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9×2=18(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根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5095648"/>
            <a:ext cx="213468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9+2=11(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根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35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991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七、找规律填空。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32-23=9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1=9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42-24=9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2=18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51-15=9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63-36=9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71-17=(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94-49=(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)-(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858407" y="272840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044950" y="271026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858407" y="335152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044950" y="333338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263372" y="387385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679619" y="387385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937826" y="387385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2263372" y="451512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3679619" y="451512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4937826" y="451512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902461" y="5077952"/>
            <a:ext cx="603242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81          18         9              7        63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730</TotalTime>
  <Words>173</Words>
  <Application>Microsoft Office PowerPoint</Application>
  <PresentationFormat>宽屏</PresentationFormat>
  <Paragraphs>91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2025-08-23T10:06:22Z</dcterms:modified>
</cp:coreProperties>
</file>